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</p:sldMasterIdLst>
  <p:sldIdLst>
    <p:sldId id="256" r:id="rId4"/>
    <p:sldId id="26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7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Wallace" userId="f455ab06884d4394" providerId="LiveId" clId="{E13AAF1B-CE67-45F3-A207-42E64205B885}"/>
    <pc:docChg chg="undo custSel addSld delSld modSld modMainMaster">
      <pc:chgData name="Steven Wallace" userId="f455ab06884d4394" providerId="LiveId" clId="{E13AAF1B-CE67-45F3-A207-42E64205B885}" dt="2018-03-15T23:19:45.673" v="1268" actId="14100"/>
      <pc:docMkLst>
        <pc:docMk/>
      </pc:docMkLst>
      <pc:sldChg chg="modSp setBg modAnim">
        <pc:chgData name="Steven Wallace" userId="f455ab06884d4394" providerId="LiveId" clId="{E13AAF1B-CE67-45F3-A207-42E64205B885}" dt="2018-03-15T22:25:35.748" v="1085" actId="27636"/>
        <pc:sldMkLst>
          <pc:docMk/>
          <pc:sldMk cId="3893856719" sldId="256"/>
        </pc:sldMkLst>
        <pc:spChg chg="mod">
          <ac:chgData name="Steven Wallace" userId="f455ab06884d4394" providerId="LiveId" clId="{E13AAF1B-CE67-45F3-A207-42E64205B885}" dt="2018-03-15T20:02:23.927" v="619" actId="27636"/>
          <ac:spMkLst>
            <pc:docMk/>
            <pc:sldMk cId="3893856719" sldId="256"/>
            <ac:spMk id="2" creationId="{00000000-0000-0000-0000-000000000000}"/>
          </ac:spMkLst>
        </pc:spChg>
        <pc:spChg chg="mod">
          <ac:chgData name="Steven Wallace" userId="f455ab06884d4394" providerId="LiveId" clId="{E13AAF1B-CE67-45F3-A207-42E64205B885}" dt="2018-03-15T20:02:23.929" v="620" actId="27636"/>
          <ac:spMkLst>
            <pc:docMk/>
            <pc:sldMk cId="3893856719" sldId="256"/>
            <ac:spMk id="5" creationId="{00000000-0000-0000-0000-000000000000}"/>
          </ac:spMkLst>
        </pc:spChg>
      </pc:sldChg>
      <pc:sldChg chg="modSp modTransition modAnim">
        <pc:chgData name="Steven Wallace" userId="f455ab06884d4394" providerId="LiveId" clId="{E13AAF1B-CE67-45F3-A207-42E64205B885}" dt="2018-03-15T22:35:39.022" v="1101" actId="27636"/>
        <pc:sldMkLst>
          <pc:docMk/>
          <pc:sldMk cId="2794405095" sldId="257"/>
        </pc:sldMkLst>
        <pc:spChg chg="mod">
          <ac:chgData name="Steven Wallace" userId="f455ab06884d4394" providerId="LiveId" clId="{E13AAF1B-CE67-45F3-A207-42E64205B885}" dt="2018-03-15T17:40:05.777" v="32" actId="27636"/>
          <ac:spMkLst>
            <pc:docMk/>
            <pc:sldMk cId="2794405095" sldId="257"/>
            <ac:spMk id="5" creationId="{EBCFF80B-703E-406A-A514-7C2111511661}"/>
          </ac:spMkLst>
        </pc:spChg>
      </pc:sldChg>
      <pc:sldChg chg="addSp delSp modSp add modTransition modAnim">
        <pc:chgData name="Steven Wallace" userId="f455ab06884d4394" providerId="LiveId" clId="{E13AAF1B-CE67-45F3-A207-42E64205B885}" dt="2018-03-15T20:26:38.567" v="1010" actId="27636"/>
        <pc:sldMkLst>
          <pc:docMk/>
          <pc:sldMk cId="4019416787" sldId="258"/>
        </pc:sldMkLst>
        <pc:spChg chg="del mod">
          <ac:chgData name="Steven Wallace" userId="f455ab06884d4394" providerId="LiveId" clId="{E13AAF1B-CE67-45F3-A207-42E64205B885}" dt="2018-03-15T17:39:25.109" v="14" actId="478"/>
          <ac:spMkLst>
            <pc:docMk/>
            <pc:sldMk cId="4019416787" sldId="258"/>
            <ac:spMk id="2" creationId="{E629E123-EAC0-45B1-BD4E-A78003D1F163}"/>
          </ac:spMkLst>
        </pc:spChg>
        <pc:spChg chg="mod">
          <ac:chgData name="Steven Wallace" userId="f455ab06884d4394" providerId="LiveId" clId="{E13AAF1B-CE67-45F3-A207-42E64205B885}" dt="2018-03-15T17:43:41.524" v="100" actId="27636"/>
          <ac:spMkLst>
            <pc:docMk/>
            <pc:sldMk cId="4019416787" sldId="258"/>
            <ac:spMk id="3" creationId="{90EE3E06-8DE2-49E4-8342-1EBE41C95B8B}"/>
          </ac:spMkLst>
        </pc:spChg>
        <pc:spChg chg="add del mod">
          <ac:chgData name="Steven Wallace" userId="f455ab06884d4394" providerId="LiveId" clId="{E13AAF1B-CE67-45F3-A207-42E64205B885}" dt="2018-03-15T17:41:33.412" v="78" actId="1035"/>
          <ac:spMkLst>
            <pc:docMk/>
            <pc:sldMk cId="4019416787" sldId="258"/>
            <ac:spMk id="4" creationId="{48D20E86-8039-4929-95C0-4DA918E54F70}"/>
          </ac:spMkLst>
        </pc:spChg>
        <pc:spChg chg="add del mod">
          <ac:chgData name="Steven Wallace" userId="f455ab06884d4394" providerId="LiveId" clId="{E13AAF1B-CE67-45F3-A207-42E64205B885}" dt="2018-03-15T17:39:31.117" v="15" actId="478"/>
          <ac:spMkLst>
            <pc:docMk/>
            <pc:sldMk cId="4019416787" sldId="258"/>
            <ac:spMk id="6" creationId="{49943915-4B06-4F50-AE1F-7A720CA979D0}"/>
          </ac:spMkLst>
        </pc:spChg>
        <pc:spChg chg="add del mod">
          <ac:chgData name="Steven Wallace" userId="f455ab06884d4394" providerId="LiveId" clId="{E13AAF1B-CE67-45F3-A207-42E64205B885}" dt="2018-03-15T20:03:03.357" v="623" actId="478"/>
          <ac:spMkLst>
            <pc:docMk/>
            <pc:sldMk cId="4019416787" sldId="258"/>
            <ac:spMk id="7" creationId="{7F0AC512-E92A-4456-97A0-EA8391785705}"/>
          </ac:spMkLst>
        </pc:spChg>
        <pc:spChg chg="add mod">
          <ac:chgData name="Steven Wallace" userId="f455ab06884d4394" providerId="LiveId" clId="{E13AAF1B-CE67-45F3-A207-42E64205B885}" dt="2018-03-15T20:07:37.919" v="679" actId="1076"/>
          <ac:spMkLst>
            <pc:docMk/>
            <pc:sldMk cId="4019416787" sldId="258"/>
            <ac:spMk id="8" creationId="{EE8EBD42-196B-4032-B1BA-5292C64426AB}"/>
          </ac:spMkLst>
        </pc:spChg>
      </pc:sldChg>
      <pc:sldChg chg="addSp delSp modSp add modTransition modAnim">
        <pc:chgData name="Steven Wallace" userId="f455ab06884d4394" providerId="LiveId" clId="{E13AAF1B-CE67-45F3-A207-42E64205B885}" dt="2018-03-15T22:53:02.457" v="1110" actId="27636"/>
        <pc:sldMkLst>
          <pc:docMk/>
          <pc:sldMk cId="1289859959" sldId="259"/>
        </pc:sldMkLst>
        <pc:spChg chg="del">
          <ac:chgData name="Steven Wallace" userId="f455ab06884d4394" providerId="LiveId" clId="{E13AAF1B-CE67-45F3-A207-42E64205B885}" dt="2018-03-15T20:03:13.389" v="624" actId="27636"/>
          <ac:spMkLst>
            <pc:docMk/>
            <pc:sldMk cId="1289859959" sldId="259"/>
            <ac:spMk id="2" creationId="{6B991EC2-188B-4863-BE0A-86EDDB86B467}"/>
          </ac:spMkLst>
        </pc:spChg>
        <pc:spChg chg="mod">
          <ac:chgData name="Steven Wallace" userId="f455ab06884d4394" providerId="LiveId" clId="{E13AAF1B-CE67-45F3-A207-42E64205B885}" dt="2018-03-15T20:27:17.973" v="1016" actId="403"/>
          <ac:spMkLst>
            <pc:docMk/>
            <pc:sldMk cId="1289859959" sldId="259"/>
            <ac:spMk id="3" creationId="{B0AB0140-E680-4F84-8F6E-EE6B6C77DCA5}"/>
          </ac:spMkLst>
        </pc:spChg>
        <pc:spChg chg="add del mod">
          <ac:chgData name="Steven Wallace" userId="f455ab06884d4394" providerId="LiveId" clId="{E13AAF1B-CE67-45F3-A207-42E64205B885}" dt="2018-03-15T20:03:19.717" v="625" actId="478"/>
          <ac:spMkLst>
            <pc:docMk/>
            <pc:sldMk cId="1289859959" sldId="259"/>
            <ac:spMk id="4" creationId="{292B670D-135C-4E50-B1CC-AF6210239B50}"/>
          </ac:spMkLst>
        </pc:spChg>
        <pc:spChg chg="add">
          <ac:chgData name="Steven Wallace" userId="f455ab06884d4394" providerId="LiveId" clId="{E13AAF1B-CE67-45F3-A207-42E64205B885}" dt="2018-03-15T20:03:28.202" v="626" actId="27636"/>
          <ac:spMkLst>
            <pc:docMk/>
            <pc:sldMk cId="1289859959" sldId="259"/>
            <ac:spMk id="5" creationId="{CF4FD65D-C093-4521-80D2-24A9861EF475}"/>
          </ac:spMkLst>
        </pc:spChg>
      </pc:sldChg>
      <pc:sldChg chg="addSp delSp modSp add modTransition modAnim">
        <pc:chgData name="Steven Wallace" userId="f455ab06884d4394" providerId="LiveId" clId="{E13AAF1B-CE67-45F3-A207-42E64205B885}" dt="2018-03-15T20:34:15.315" v="1059" actId="27636"/>
        <pc:sldMkLst>
          <pc:docMk/>
          <pc:sldMk cId="3221169660" sldId="260"/>
        </pc:sldMkLst>
        <pc:spChg chg="del">
          <ac:chgData name="Steven Wallace" userId="f455ab06884d4394" providerId="LiveId" clId="{E13AAF1B-CE67-45F3-A207-42E64205B885}" dt="2018-03-15T17:52:04.702" v="273" actId="27636"/>
          <ac:spMkLst>
            <pc:docMk/>
            <pc:sldMk cId="3221169660" sldId="260"/>
            <ac:spMk id="2" creationId="{653B6DE5-4249-4E24-BAB3-D8A9D41BF6AC}"/>
          </ac:spMkLst>
        </pc:spChg>
        <pc:spChg chg="del">
          <ac:chgData name="Steven Wallace" userId="f455ab06884d4394" providerId="LiveId" clId="{E13AAF1B-CE67-45F3-A207-42E64205B885}" dt="2018-03-15T17:52:04.702" v="273" actId="27636"/>
          <ac:spMkLst>
            <pc:docMk/>
            <pc:sldMk cId="3221169660" sldId="260"/>
            <ac:spMk id="3" creationId="{2FDCCE2F-D0D4-42B0-8C50-EAA2AD92D2B6}"/>
          </ac:spMkLst>
        </pc:spChg>
        <pc:spChg chg="add mod">
          <ac:chgData name="Steven Wallace" userId="f455ab06884d4394" providerId="LiveId" clId="{E13AAF1B-CE67-45F3-A207-42E64205B885}" dt="2018-03-15T20:33:47.220" v="1053" actId="14100"/>
          <ac:spMkLst>
            <pc:docMk/>
            <pc:sldMk cId="3221169660" sldId="260"/>
            <ac:spMk id="4" creationId="{2ED94036-3C4E-4C79-A7B8-F35222E89DAC}"/>
          </ac:spMkLst>
        </pc:spChg>
        <pc:spChg chg="add del mod">
          <ac:chgData name="Steven Wallace" userId="f455ab06884d4394" providerId="LiveId" clId="{E13AAF1B-CE67-45F3-A207-42E64205B885}" dt="2018-03-15T18:06:46.765" v="497" actId="478"/>
          <ac:spMkLst>
            <pc:docMk/>
            <pc:sldMk cId="3221169660" sldId="260"/>
            <ac:spMk id="7" creationId="{B620A658-971B-42A7-95EB-C90B464DBA81}"/>
          </ac:spMkLst>
        </pc:spChg>
        <pc:spChg chg="add mod">
          <ac:chgData name="Steven Wallace" userId="f455ab06884d4394" providerId="LiveId" clId="{E13AAF1B-CE67-45F3-A207-42E64205B885}" dt="2018-03-15T18:10:07.970" v="530" actId="1076"/>
          <ac:spMkLst>
            <pc:docMk/>
            <pc:sldMk cId="3221169660" sldId="260"/>
            <ac:spMk id="8" creationId="{4ABA0738-7158-4C21-8939-CC596BE447CA}"/>
          </ac:spMkLst>
        </pc:spChg>
        <pc:spChg chg="add del">
          <ac:chgData name="Steven Wallace" userId="f455ab06884d4394" providerId="LiveId" clId="{E13AAF1B-CE67-45F3-A207-42E64205B885}" dt="2018-03-15T18:18:00.830" v="539" actId="27636"/>
          <ac:spMkLst>
            <pc:docMk/>
            <pc:sldMk cId="3221169660" sldId="260"/>
            <ac:spMk id="9" creationId="{D1DF2FC2-F5A1-4306-A557-F873F1D38C87}"/>
          </ac:spMkLst>
        </pc:spChg>
        <pc:spChg chg="add mod">
          <ac:chgData name="Steven Wallace" userId="f455ab06884d4394" providerId="LiveId" clId="{E13AAF1B-CE67-45F3-A207-42E64205B885}" dt="2018-03-15T18:18:25.920" v="545" actId="1076"/>
          <ac:spMkLst>
            <pc:docMk/>
            <pc:sldMk cId="3221169660" sldId="260"/>
            <ac:spMk id="11" creationId="{DB59DACE-A387-4457-9DDF-7CE0BCA099B5}"/>
          </ac:spMkLst>
        </pc:spChg>
        <pc:spChg chg="add mod">
          <ac:chgData name="Steven Wallace" userId="f455ab06884d4394" providerId="LiveId" clId="{E13AAF1B-CE67-45F3-A207-42E64205B885}" dt="2018-03-15T20:34:00.920" v="1056" actId="27636"/>
          <ac:spMkLst>
            <pc:docMk/>
            <pc:sldMk cId="3221169660" sldId="260"/>
            <ac:spMk id="12" creationId="{C1BD2BCE-DC32-4437-9C4E-A5A736FE57A5}"/>
          </ac:spMkLst>
        </pc:spChg>
        <pc:spChg chg="add mod">
          <ac:chgData name="Steven Wallace" userId="f455ab06884d4394" providerId="LiveId" clId="{E13AAF1B-CE67-45F3-A207-42E64205B885}" dt="2018-03-15T20:34:00.920" v="1056" actId="27636"/>
          <ac:spMkLst>
            <pc:docMk/>
            <pc:sldMk cId="3221169660" sldId="260"/>
            <ac:spMk id="13" creationId="{DD85A6BF-7DFE-4CAD-9367-F1FC7D856418}"/>
          </ac:spMkLst>
        </pc:spChg>
        <pc:picChg chg="add mod modCrop">
          <ac:chgData name="Steven Wallace" userId="f455ab06884d4394" providerId="LiveId" clId="{E13AAF1B-CE67-45F3-A207-42E64205B885}" dt="2018-03-15T18:10:03.297" v="529" actId="14100"/>
          <ac:picMkLst>
            <pc:docMk/>
            <pc:sldMk cId="3221169660" sldId="260"/>
            <ac:picMk id="6" creationId="{74B927F6-67ED-4924-8C84-0889B5994ADC}"/>
          </ac:picMkLst>
        </pc:picChg>
        <pc:picChg chg="add del">
          <ac:chgData name="Steven Wallace" userId="f455ab06884d4394" providerId="LiveId" clId="{E13AAF1B-CE67-45F3-A207-42E64205B885}" dt="2018-03-15T18:18:07.770" v="543" actId="27636"/>
          <ac:picMkLst>
            <pc:docMk/>
            <pc:sldMk cId="3221169660" sldId="260"/>
            <ac:picMk id="10" creationId="{9693744E-D7C2-4027-B116-FEB511DD3981}"/>
          </ac:picMkLst>
        </pc:picChg>
      </pc:sldChg>
      <pc:sldChg chg="addSp delSp modSp add modTransition setBg modAnim">
        <pc:chgData name="Steven Wallace" userId="f455ab06884d4394" providerId="LiveId" clId="{E13AAF1B-CE67-45F3-A207-42E64205B885}" dt="2018-03-15T23:02:59.557" v="1126" actId="1035"/>
        <pc:sldMkLst>
          <pc:docMk/>
          <pc:sldMk cId="3493957144" sldId="261"/>
        </pc:sldMkLst>
        <pc:spChg chg="mod">
          <ac:chgData name="Steven Wallace" userId="f455ab06884d4394" providerId="LiveId" clId="{E13AAF1B-CE67-45F3-A207-42E64205B885}" dt="2018-03-15T23:02:59.557" v="1126" actId="1035"/>
          <ac:spMkLst>
            <pc:docMk/>
            <pc:sldMk cId="3493957144" sldId="261"/>
            <ac:spMk id="4" creationId="{2ED94036-3C4E-4C79-A7B8-F35222E89DAC}"/>
          </ac:spMkLst>
        </pc:spChg>
        <pc:spChg chg="del">
          <ac:chgData name="Steven Wallace" userId="f455ab06884d4394" providerId="LiveId" clId="{E13AAF1B-CE67-45F3-A207-42E64205B885}" dt="2018-03-15T19:52:04.229" v="562" actId="478"/>
          <ac:spMkLst>
            <pc:docMk/>
            <pc:sldMk cId="3493957144" sldId="261"/>
            <ac:spMk id="8" creationId="{4ABA0738-7158-4C21-8939-CC596BE447CA}"/>
          </ac:spMkLst>
        </pc:spChg>
        <pc:picChg chg="add mod ord">
          <ac:chgData name="Steven Wallace" userId="f455ab06884d4394" providerId="LiveId" clId="{E13AAF1B-CE67-45F3-A207-42E64205B885}" dt="2018-03-15T20:00:15.587" v="609" actId="1076"/>
          <ac:picMkLst>
            <pc:docMk/>
            <pc:sldMk cId="3493957144" sldId="261"/>
            <ac:picMk id="3" creationId="{03A9F906-FDAF-4FB9-8683-FA940B88B9DB}"/>
          </ac:picMkLst>
        </pc:picChg>
        <pc:picChg chg="del">
          <ac:chgData name="Steven Wallace" userId="f455ab06884d4394" providerId="LiveId" clId="{E13AAF1B-CE67-45F3-A207-42E64205B885}" dt="2018-03-15T19:52:01.317" v="561" actId="478"/>
          <ac:picMkLst>
            <pc:docMk/>
            <pc:sldMk cId="3493957144" sldId="261"/>
            <ac:picMk id="6" creationId="{74B927F6-67ED-4924-8C84-0889B5994ADC}"/>
          </ac:picMkLst>
        </pc:picChg>
      </pc:sldChg>
      <pc:sldChg chg="modSp del">
        <pc:chgData name="Steven Wallace" userId="f455ab06884d4394" providerId="LiveId" clId="{E13AAF1B-CE67-45F3-A207-42E64205B885}" dt="2018-03-15T20:02:34.776" v="621" actId="2696"/>
        <pc:sldMkLst>
          <pc:docMk/>
          <pc:sldMk cId="968922530" sldId="262"/>
        </pc:sldMkLst>
        <pc:spChg chg="mod">
          <ac:chgData name="Steven Wallace" userId="f455ab06884d4394" providerId="LiveId" clId="{E13AAF1B-CE67-45F3-A207-42E64205B885}" dt="2018-03-15T20:02:15.618" v="618" actId="27636"/>
          <ac:spMkLst>
            <pc:docMk/>
            <pc:sldMk cId="968922530" sldId="262"/>
            <ac:spMk id="2" creationId="{00000000-0000-0000-0000-000000000000}"/>
          </ac:spMkLst>
        </pc:spChg>
      </pc:sldChg>
      <pc:sldChg chg="addSp delSp modSp modTransition modAnim">
        <pc:chgData name="Steven Wallace" userId="f455ab06884d4394" providerId="LiveId" clId="{E13AAF1B-CE67-45F3-A207-42E64205B885}" dt="2018-03-15T20:35:25.249" v="1066" actId="27636"/>
        <pc:sldMkLst>
          <pc:docMk/>
          <pc:sldMk cId="1665199392" sldId="262"/>
        </pc:sldMkLst>
        <pc:spChg chg="add del">
          <ac:chgData name="Steven Wallace" userId="f455ab06884d4394" providerId="LiveId" clId="{E13AAF1B-CE67-45F3-A207-42E64205B885}" dt="2018-03-15T20:09:23.582" v="702" actId="27636"/>
          <ac:spMkLst>
            <pc:docMk/>
            <pc:sldMk cId="1665199392" sldId="262"/>
            <ac:spMk id="2" creationId="{95333099-D85B-490E-A03A-4D3DF72422BC}"/>
          </ac:spMkLst>
        </pc:spChg>
        <pc:spChg chg="mod">
          <ac:chgData name="Steven Wallace" userId="f455ab06884d4394" providerId="LiveId" clId="{E13AAF1B-CE67-45F3-A207-42E64205B885}" dt="2018-03-15T20:29:32.269" v="1026" actId="27636"/>
          <ac:spMkLst>
            <pc:docMk/>
            <pc:sldMk cId="1665199392" sldId="262"/>
            <ac:spMk id="3" creationId="{90EE3E06-8DE2-49E4-8342-1EBE41C95B8B}"/>
          </ac:spMkLst>
        </pc:spChg>
        <pc:spChg chg="mod">
          <ac:chgData name="Steven Wallace" userId="f455ab06884d4394" providerId="LiveId" clId="{E13AAF1B-CE67-45F3-A207-42E64205B885}" dt="2018-03-15T20:07:03.263" v="670" actId="20577"/>
          <ac:spMkLst>
            <pc:docMk/>
            <pc:sldMk cId="1665199392" sldId="262"/>
            <ac:spMk id="4" creationId="{48D20E86-8039-4929-95C0-4DA918E54F70}"/>
          </ac:spMkLst>
        </pc:spChg>
        <pc:spChg chg="add mod">
          <ac:chgData name="Steven Wallace" userId="f455ab06884d4394" providerId="LiveId" clId="{E13AAF1B-CE67-45F3-A207-42E64205B885}" dt="2018-03-15T20:07:52.189" v="684" actId="20577"/>
          <ac:spMkLst>
            <pc:docMk/>
            <pc:sldMk cId="1665199392" sldId="262"/>
            <ac:spMk id="5" creationId="{55E32ED2-198B-4EA8-995E-1A732D0FD424}"/>
          </ac:spMkLst>
        </pc:spChg>
        <pc:spChg chg="add mod">
          <ac:chgData name="Steven Wallace" userId="f455ab06884d4394" providerId="LiveId" clId="{E13AAF1B-CE67-45F3-A207-42E64205B885}" dt="2018-03-15T20:09:47.915" v="717" actId="1076"/>
          <ac:spMkLst>
            <pc:docMk/>
            <pc:sldMk cId="1665199392" sldId="262"/>
            <ac:spMk id="6" creationId="{605A42FD-5432-4FE1-8CEC-9F6035DBAF2B}"/>
          </ac:spMkLst>
        </pc:spChg>
      </pc:sldChg>
      <pc:sldChg chg="modSp add modTransition modAnim">
        <pc:chgData name="Steven Wallace" userId="f455ab06884d4394" providerId="LiveId" clId="{E13AAF1B-CE67-45F3-A207-42E64205B885}" dt="2018-03-15T20:35:59.670" v="1074" actId="27636"/>
        <pc:sldMkLst>
          <pc:docMk/>
          <pc:sldMk cId="2514198481" sldId="263"/>
        </pc:sldMkLst>
        <pc:spChg chg="mod">
          <ac:chgData name="Steven Wallace" userId="f455ab06884d4394" providerId="LiveId" clId="{E13AAF1B-CE67-45F3-A207-42E64205B885}" dt="2018-03-15T20:11:41.934" v="745" actId="20577"/>
          <ac:spMkLst>
            <pc:docMk/>
            <pc:sldMk cId="2514198481" sldId="263"/>
            <ac:spMk id="2" creationId="{9F6B8F7D-64F9-4649-AAE3-4225D0500B2E}"/>
          </ac:spMkLst>
        </pc:spChg>
        <pc:spChg chg="mod">
          <ac:chgData name="Steven Wallace" userId="f455ab06884d4394" providerId="LiveId" clId="{E13AAF1B-CE67-45F3-A207-42E64205B885}" dt="2018-03-15T20:14:49.869" v="1003" actId="120"/>
          <ac:spMkLst>
            <pc:docMk/>
            <pc:sldMk cId="2514198481" sldId="263"/>
            <ac:spMk id="3" creationId="{FF56D1C5-1877-4DC6-974C-B0C8AD787AF0}"/>
          </ac:spMkLst>
        </pc:spChg>
      </pc:sldChg>
      <pc:sldChg chg="modSp add modTransition modAnim">
        <pc:chgData name="Steven Wallace" userId="f455ab06884d4394" providerId="LiveId" clId="{E13AAF1B-CE67-45F3-A207-42E64205B885}" dt="2018-03-15T20:30:04.089" v="1032" actId="27636"/>
        <pc:sldMkLst>
          <pc:docMk/>
          <pc:sldMk cId="398931801" sldId="264"/>
        </pc:sldMkLst>
        <pc:spChg chg="mod">
          <ac:chgData name="Steven Wallace" userId="f455ab06884d4394" providerId="LiveId" clId="{E13AAF1B-CE67-45F3-A207-42E64205B885}" dt="2018-03-15T20:29:56.573" v="1030" actId="27636"/>
          <ac:spMkLst>
            <pc:docMk/>
            <pc:sldMk cId="398931801" sldId="264"/>
            <ac:spMk id="3" creationId="{90EE3E06-8DE2-49E4-8342-1EBE41C95B8B}"/>
          </ac:spMkLst>
        </pc:spChg>
      </pc:sldChg>
      <pc:sldChg chg="addSp delSp modSp add del">
        <pc:chgData name="Steven Wallace" userId="f455ab06884d4394" providerId="LiveId" clId="{E13AAF1B-CE67-45F3-A207-42E64205B885}" dt="2018-03-15T22:35:03.137" v="1097" actId="2696"/>
        <pc:sldMkLst>
          <pc:docMk/>
          <pc:sldMk cId="1439505743" sldId="265"/>
        </pc:sldMkLst>
        <pc:picChg chg="add del mod">
          <ac:chgData name="Steven Wallace" userId="f455ab06884d4394" providerId="LiveId" clId="{E13AAF1B-CE67-45F3-A207-42E64205B885}" dt="2018-03-15T22:34:13.846" v="1091" actId="478"/>
          <ac:picMkLst>
            <pc:docMk/>
            <pc:sldMk cId="1439505743" sldId="265"/>
            <ac:picMk id="4" creationId="{FB73EF4D-C6D7-4CAF-BE02-8BD646A97D13}"/>
          </ac:picMkLst>
        </pc:picChg>
        <pc:picChg chg="add del">
          <ac:chgData name="Steven Wallace" userId="f455ab06884d4394" providerId="LiveId" clId="{E13AAF1B-CE67-45F3-A207-42E64205B885}" dt="2018-03-15T22:34:51.678" v="1093" actId="478"/>
          <ac:picMkLst>
            <pc:docMk/>
            <pc:sldMk cId="1439505743" sldId="265"/>
            <ac:picMk id="5" creationId="{0FD2F136-96FA-4C2D-8160-0DB55CE0B66C}"/>
          </ac:picMkLst>
        </pc:picChg>
      </pc:sldChg>
      <pc:sldChg chg="del">
        <pc:chgData name="Steven Wallace" userId="f455ab06884d4394" providerId="LiveId" clId="{E13AAF1B-CE67-45F3-A207-42E64205B885}" dt="2018-03-15T22:33:32.599" v="1086" actId="27636"/>
        <pc:sldMkLst>
          <pc:docMk/>
          <pc:sldMk cId="1873325291" sldId="265"/>
        </pc:sldMkLst>
      </pc:sldChg>
      <pc:sldChg chg="add del modTransition">
        <pc:chgData name="Steven Wallace" userId="f455ab06884d4394" providerId="LiveId" clId="{E13AAF1B-CE67-45F3-A207-42E64205B885}" dt="2018-03-15T22:35:22.457" v="1099" actId="27636"/>
        <pc:sldMkLst>
          <pc:docMk/>
          <pc:sldMk cId="1873325291" sldId="266"/>
        </pc:sldMkLst>
      </pc:sldChg>
      <pc:sldChg chg="addSp delSp modSp add modTransition modAnim">
        <pc:chgData name="Steven Wallace" userId="f455ab06884d4394" providerId="LiveId" clId="{E13AAF1B-CE67-45F3-A207-42E64205B885}" dt="2018-03-15T23:19:45.673" v="1268" actId="14100"/>
        <pc:sldMkLst>
          <pc:docMk/>
          <pc:sldMk cId="4128580240" sldId="267"/>
        </pc:sldMkLst>
        <pc:spChg chg="del">
          <ac:chgData name="Steven Wallace" userId="f455ab06884d4394" providerId="LiveId" clId="{E13AAF1B-CE67-45F3-A207-42E64205B885}" dt="2018-03-15T23:05:14.004" v="1128" actId="27636"/>
          <ac:spMkLst>
            <pc:docMk/>
            <pc:sldMk cId="4128580240" sldId="267"/>
            <ac:spMk id="2" creationId="{06BDD8F0-48FF-471F-B658-933E3DDA5876}"/>
          </ac:spMkLst>
        </pc:spChg>
        <pc:spChg chg="del">
          <ac:chgData name="Steven Wallace" userId="f455ab06884d4394" providerId="LiveId" clId="{E13AAF1B-CE67-45F3-A207-42E64205B885}" dt="2018-03-15T23:05:14.004" v="1128" actId="27636"/>
          <ac:spMkLst>
            <pc:docMk/>
            <pc:sldMk cId="4128580240" sldId="267"/>
            <ac:spMk id="3" creationId="{B116548B-E125-469F-AC28-6F9D2A3EB0DF}"/>
          </ac:spMkLst>
        </pc:spChg>
        <pc:spChg chg="add del mod">
          <ac:chgData name="Steven Wallace" userId="f455ab06884d4394" providerId="LiveId" clId="{E13AAF1B-CE67-45F3-A207-42E64205B885}" dt="2018-03-15T23:14:14.642" v="1229" actId="478"/>
          <ac:spMkLst>
            <pc:docMk/>
            <pc:sldMk cId="4128580240" sldId="267"/>
            <ac:spMk id="4" creationId="{8D038703-D929-4055-AA73-875C21DAE110}"/>
          </ac:spMkLst>
        </pc:spChg>
        <pc:spChg chg="add del mod">
          <ac:chgData name="Steven Wallace" userId="f455ab06884d4394" providerId="LiveId" clId="{E13AAF1B-CE67-45F3-A207-42E64205B885}" dt="2018-03-15T23:12:11.120" v="1208" actId="478"/>
          <ac:spMkLst>
            <pc:docMk/>
            <pc:sldMk cId="4128580240" sldId="267"/>
            <ac:spMk id="5" creationId="{C652715A-6D37-4F40-8F13-07C0E84BEC4C}"/>
          </ac:spMkLst>
        </pc:spChg>
        <pc:spChg chg="add del">
          <ac:chgData name="Steven Wallace" userId="f455ab06884d4394" providerId="LiveId" clId="{E13AAF1B-CE67-45F3-A207-42E64205B885}" dt="2018-03-15T23:12:07.414" v="1206"/>
          <ac:spMkLst>
            <pc:docMk/>
            <pc:sldMk cId="4128580240" sldId="267"/>
            <ac:spMk id="6" creationId="{6667F5CB-88BE-456D-B2D9-E44958D22B9A}"/>
          </ac:spMkLst>
        </pc:spChg>
        <pc:spChg chg="add del mod">
          <ac:chgData name="Steven Wallace" userId="f455ab06884d4394" providerId="LiveId" clId="{E13AAF1B-CE67-45F3-A207-42E64205B885}" dt="2018-03-15T23:12:16.118" v="1209" actId="478"/>
          <ac:spMkLst>
            <pc:docMk/>
            <pc:sldMk cId="4128580240" sldId="267"/>
            <ac:spMk id="7" creationId="{C1FC0C6F-6BF3-4436-99D5-40256B159C01}"/>
          </ac:spMkLst>
        </pc:spChg>
        <pc:spChg chg="add del">
          <ac:chgData name="Steven Wallace" userId="f455ab06884d4394" providerId="LiveId" clId="{E13AAF1B-CE67-45F3-A207-42E64205B885}" dt="2018-03-15T23:14:07.970" v="1226"/>
          <ac:spMkLst>
            <pc:docMk/>
            <pc:sldMk cId="4128580240" sldId="267"/>
            <ac:spMk id="8" creationId="{4000A222-E67C-400F-B61C-77A487E9EF31}"/>
          </ac:spMkLst>
        </pc:spChg>
        <pc:spChg chg="add del mod">
          <ac:chgData name="Steven Wallace" userId="f455ab06884d4394" providerId="LiveId" clId="{E13AAF1B-CE67-45F3-A207-42E64205B885}" dt="2018-03-15T23:14:18.294" v="1230" actId="478"/>
          <ac:spMkLst>
            <pc:docMk/>
            <pc:sldMk cId="4128580240" sldId="267"/>
            <ac:spMk id="11" creationId="{4C7C0BAE-D87F-4DC6-A166-09AEAE4F53C8}"/>
          </ac:spMkLst>
        </pc:spChg>
        <pc:picChg chg="add mod modCrop">
          <ac:chgData name="Steven Wallace" userId="f455ab06884d4394" providerId="LiveId" clId="{E13AAF1B-CE67-45F3-A207-42E64205B885}" dt="2018-03-15T23:13:03.334" v="1220" actId="14100"/>
          <ac:picMkLst>
            <pc:docMk/>
            <pc:sldMk cId="4128580240" sldId="267"/>
            <ac:picMk id="2" creationId="{3196D4AD-7579-413F-BED1-EC605E8BEA56}"/>
          </ac:picMkLst>
        </pc:picChg>
        <pc:picChg chg="add mod modCrop">
          <ac:chgData name="Steven Wallace" userId="f455ab06884d4394" providerId="LiveId" clId="{E13AAF1B-CE67-45F3-A207-42E64205B885}" dt="2018-03-15T23:19:45.673" v="1268" actId="14100"/>
          <ac:picMkLst>
            <pc:docMk/>
            <pc:sldMk cId="4128580240" sldId="267"/>
            <ac:picMk id="9" creationId="{4103AA89-F8C9-4F02-AEA1-3885D8746553}"/>
          </ac:picMkLst>
        </pc:picChg>
      </pc:sldChg>
      <pc:sldMasterChg chg="setBg modSldLayout">
        <pc:chgData name="Steven Wallace" userId="f455ab06884d4394" providerId="LiveId" clId="{E13AAF1B-CE67-45F3-A207-42E64205B885}" dt="2018-03-15T19:58:20.820" v="602" actId="27636"/>
        <pc:sldMasterMkLst>
          <pc:docMk/>
          <pc:sldMasterMk cId="525469766" sldId="2147483660"/>
        </pc:sldMasterMkLst>
        <pc:sldLayoutChg chg="setBg">
          <pc:chgData name="Steven Wallace" userId="f455ab06884d4394" providerId="LiveId" clId="{E13AAF1B-CE67-45F3-A207-42E64205B885}" dt="2018-03-15T19:57:35.540" v="599" actId="27636"/>
          <pc:sldLayoutMkLst>
            <pc:docMk/>
            <pc:sldMasterMk cId="525469766" sldId="2147483660"/>
            <pc:sldLayoutMk cId="3585237767" sldId="2147483661"/>
          </pc:sldLayoutMkLst>
        </pc:sldLayoutChg>
        <pc:sldLayoutChg chg="setBg">
          <pc:chgData name="Steven Wallace" userId="f455ab06884d4394" providerId="LiveId" clId="{E13AAF1B-CE67-45F3-A207-42E64205B885}" dt="2018-03-15T19:57:35.540" v="599" actId="27636"/>
          <pc:sldLayoutMkLst>
            <pc:docMk/>
            <pc:sldMasterMk cId="525469766" sldId="2147483660"/>
            <pc:sldLayoutMk cId="3619392705" sldId="2147483662"/>
          </pc:sldLayoutMkLst>
        </pc:sldLayoutChg>
        <pc:sldLayoutChg chg="setBg">
          <pc:chgData name="Steven Wallace" userId="f455ab06884d4394" providerId="LiveId" clId="{E13AAF1B-CE67-45F3-A207-42E64205B885}" dt="2018-03-15T19:57:35.540" v="599" actId="27636"/>
          <pc:sldLayoutMkLst>
            <pc:docMk/>
            <pc:sldMasterMk cId="525469766" sldId="2147483660"/>
            <pc:sldLayoutMk cId="3843215485" sldId="2147483663"/>
          </pc:sldLayoutMkLst>
        </pc:sldLayoutChg>
        <pc:sldLayoutChg chg="setBg">
          <pc:chgData name="Steven Wallace" userId="f455ab06884d4394" providerId="LiveId" clId="{E13AAF1B-CE67-45F3-A207-42E64205B885}" dt="2018-03-15T19:57:35.540" v="599" actId="27636"/>
          <pc:sldLayoutMkLst>
            <pc:docMk/>
            <pc:sldMasterMk cId="525469766" sldId="2147483660"/>
            <pc:sldLayoutMk cId="2811758621" sldId="2147483664"/>
          </pc:sldLayoutMkLst>
        </pc:sldLayoutChg>
        <pc:sldLayoutChg chg="setBg">
          <pc:chgData name="Steven Wallace" userId="f455ab06884d4394" providerId="LiveId" clId="{E13AAF1B-CE67-45F3-A207-42E64205B885}" dt="2018-03-15T19:57:35.540" v="599" actId="27636"/>
          <pc:sldLayoutMkLst>
            <pc:docMk/>
            <pc:sldMasterMk cId="525469766" sldId="2147483660"/>
            <pc:sldLayoutMk cId="1340489760" sldId="2147483665"/>
          </pc:sldLayoutMkLst>
        </pc:sldLayoutChg>
        <pc:sldLayoutChg chg="setBg">
          <pc:chgData name="Steven Wallace" userId="f455ab06884d4394" providerId="LiveId" clId="{E13AAF1B-CE67-45F3-A207-42E64205B885}" dt="2018-03-15T19:57:35.540" v="599" actId="27636"/>
          <pc:sldLayoutMkLst>
            <pc:docMk/>
            <pc:sldMasterMk cId="525469766" sldId="2147483660"/>
            <pc:sldLayoutMk cId="358048331" sldId="214748366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23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76967" y="2300112"/>
            <a:ext cx="6390923" cy="121567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976967" y="3766962"/>
            <a:ext cx="3780367" cy="484716"/>
          </a:xfrm>
        </p:spPr>
        <p:txBody>
          <a:bodyPr>
            <a:normAutofit/>
          </a:bodyPr>
          <a:lstStyle>
            <a:lvl1pPr>
              <a:defRPr sz="2133">
                <a:solidFill>
                  <a:srgbClr val="E5DD79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86297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19777" y="428855"/>
            <a:ext cx="8546424" cy="484870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296488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019777" y="428855"/>
            <a:ext cx="8546424" cy="484870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1759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3111" y="5513618"/>
            <a:ext cx="3043091" cy="540049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019777" y="428855"/>
            <a:ext cx="8546424" cy="484870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98736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2999" y="1425222"/>
            <a:ext cx="6629399" cy="4942153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553843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97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71894" y="4370856"/>
            <a:ext cx="1753293" cy="421337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42145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71894" y="4370856"/>
            <a:ext cx="1753293" cy="421337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962926" y="2822469"/>
            <a:ext cx="4167076" cy="116501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454021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240" y="338688"/>
            <a:ext cx="8466293" cy="63151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86679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240" y="338688"/>
            <a:ext cx="8466293" cy="63151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983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76967" y="3766962"/>
            <a:ext cx="3780367" cy="484716"/>
          </a:xfrm>
        </p:spPr>
        <p:txBody>
          <a:bodyPr>
            <a:normAutofit/>
          </a:bodyPr>
          <a:lstStyle>
            <a:lvl1pPr>
              <a:defRPr sz="2133">
                <a:solidFill>
                  <a:srgbClr val="E5DD79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619392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240" y="338688"/>
            <a:ext cx="8466293" cy="63151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103229" y="4263731"/>
            <a:ext cx="2821575" cy="914259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158104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563521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9066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76967" y="2300112"/>
            <a:ext cx="6390923" cy="121567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976967" y="3766962"/>
            <a:ext cx="3780367" cy="484716"/>
          </a:xfrm>
        </p:spPr>
        <p:txBody>
          <a:bodyPr>
            <a:normAutofit/>
          </a:bodyPr>
          <a:lstStyle>
            <a:lvl1pPr>
              <a:defRPr sz="2133">
                <a:solidFill>
                  <a:srgbClr val="E5DD79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84321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19777" y="428855"/>
            <a:ext cx="8546424" cy="484870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1175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019777" y="428855"/>
            <a:ext cx="8546424" cy="484870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4048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3111" y="5513618"/>
            <a:ext cx="3043091" cy="540049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019777" y="428855"/>
            <a:ext cx="8546424" cy="484870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804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2999" y="1425222"/>
            <a:ext cx="6629399" cy="4942153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3699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80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76967" y="3766962"/>
            <a:ext cx="3780367" cy="484716"/>
          </a:xfrm>
        </p:spPr>
        <p:txBody>
          <a:bodyPr>
            <a:normAutofit/>
          </a:bodyPr>
          <a:lstStyle>
            <a:lvl1pPr>
              <a:defRPr sz="2133">
                <a:solidFill>
                  <a:srgbClr val="E5DD79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6303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697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FFFFF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60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FFFFF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95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bg1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bg1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bg1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bg1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bg1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Duplex_home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  <a:normAutofit fontScale="90000"/>
          </a:bodyPr>
          <a:lstStyle/>
          <a:p>
            <a:r>
              <a:rPr lang="en-US" dirty="0">
                <a:latin typeface="Bahnschrift SemiBold" panose="020B0502040204020203" pitchFamily="34" charset="0"/>
              </a:rPr>
              <a:t>“What Have I Given?”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pc="400" dirty="0">
                <a:latin typeface="Bahnschrift Light" panose="020B0502040204020203" pitchFamily="34" charset="0"/>
              </a:rPr>
              <a:t>What Do We Give To God?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41800-519E-4FB4-B8A4-B6D742193FA3}"/>
              </a:ext>
            </a:extLst>
          </p:cNvPr>
          <p:cNvSpPr txBox="1"/>
          <p:nvPr/>
        </p:nvSpPr>
        <p:spPr>
          <a:xfrm>
            <a:off x="10947633" y="6283354"/>
            <a:ext cx="79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8F7D-64F9-4649-AAE3-4225D0500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WRONG WORSHIP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6D1C5-1877-4DC6-974C-B0C8AD787A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dirty="0"/>
              <a:t>Can be approved by religious leaders (1:6)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Treats God with less reverence than officials (1:7-9)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Is worthless (1:10)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Can be participated in by scorners (1:11-13)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Will incur the wrath of God</a:t>
            </a:r>
            <a:br>
              <a:rPr lang="en-US" dirty="0"/>
            </a:br>
            <a:r>
              <a:rPr lang="en-US" dirty="0"/>
              <a:t>(1:14 – 2:3)</a:t>
            </a:r>
          </a:p>
        </p:txBody>
      </p:sp>
    </p:spTree>
    <p:extLst>
      <p:ext uri="{BB962C8B-B14F-4D97-AF65-F5344CB8AC3E}">
        <p14:creationId xmlns:p14="http://schemas.microsoft.com/office/powerpoint/2010/main" val="2514198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96D4AD-7579-413F-BED1-EC605E8BEA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64" t="14456" r="29137" b="22489"/>
          <a:stretch/>
        </p:blipFill>
        <p:spPr>
          <a:xfrm>
            <a:off x="1855723" y="4889784"/>
            <a:ext cx="8039021" cy="1797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03AA89-F8C9-4F02-AEA1-3885D8746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8" b="3124"/>
          <a:stretch/>
        </p:blipFill>
        <p:spPr>
          <a:xfrm>
            <a:off x="545923" y="-1"/>
            <a:ext cx="11424894" cy="4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8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3F9100-E23B-49C7-8D8D-66D62A20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0" dirty="0"/>
              <a:t>What Have I Given God?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FF80B-703E-406A-A514-7C2111511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4800" spc="300" dirty="0"/>
              <a:t>Previously</a:t>
            </a:r>
            <a:r>
              <a:rPr lang="en-US" sz="4400" dirty="0"/>
              <a:t>: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My Time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My Talents</a:t>
            </a:r>
          </a:p>
        </p:txBody>
      </p:sp>
    </p:spTree>
    <p:extLst>
      <p:ext uri="{BB962C8B-B14F-4D97-AF65-F5344CB8AC3E}">
        <p14:creationId xmlns:p14="http://schemas.microsoft.com/office/powerpoint/2010/main" val="27944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E3E06-8DE2-49E4-8342-1EBE41C95B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aseline="30000" dirty="0">
                <a:solidFill>
                  <a:srgbClr val="92D050"/>
                </a:solidFill>
              </a:rPr>
              <a:t>5  </a:t>
            </a:r>
            <a:r>
              <a:rPr lang="en-US" dirty="0"/>
              <a:t>Trust in the LORD with all your heart, And lean not on your own understanding;</a:t>
            </a:r>
          </a:p>
          <a:p>
            <a:r>
              <a:rPr lang="en-US" baseline="30000" dirty="0">
                <a:solidFill>
                  <a:srgbClr val="92D050"/>
                </a:solidFill>
              </a:rPr>
              <a:t>6  </a:t>
            </a:r>
            <a:r>
              <a:rPr lang="en-US" dirty="0"/>
              <a:t>In all your ways acknowledge Him, And He shall direct your paths.</a:t>
            </a:r>
          </a:p>
          <a:p>
            <a:r>
              <a:rPr lang="en-US" spc="600" dirty="0">
                <a:solidFill>
                  <a:srgbClr val="92D050"/>
                </a:solidFill>
              </a:rPr>
              <a:t>PROVERBS 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D20E86-8039-4929-95C0-4DA918E54F70}"/>
              </a:ext>
            </a:extLst>
          </p:cNvPr>
          <p:cNvSpPr txBox="1">
            <a:spLocks/>
          </p:cNvSpPr>
          <p:nvPr/>
        </p:nvSpPr>
        <p:spPr>
          <a:xfrm>
            <a:off x="8530421" y="5788549"/>
            <a:ext cx="3341543" cy="868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pc="300" dirty="0">
                <a:gradFill>
                  <a:gsLst>
                    <a:gs pos="0">
                      <a:srgbClr val="89BF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Book Antiqua" panose="02040602050305030304" pitchFamily="18" charset="0"/>
              </a:rPr>
              <a:t>MY LOVING TRUST?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EBD42-196B-4032-B1BA-5292C64426AB}"/>
              </a:ext>
            </a:extLst>
          </p:cNvPr>
          <p:cNvSpPr txBox="1"/>
          <p:nvPr/>
        </p:nvSpPr>
        <p:spPr>
          <a:xfrm>
            <a:off x="7292989" y="5930279"/>
            <a:ext cx="399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1941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B0140-E680-4F84-8F6E-EE6B6C77D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800" spc="600" dirty="0">
                <a:solidFill>
                  <a:srgbClr val="92D050"/>
                </a:solidFill>
              </a:rPr>
              <a:t>LOVING TRUST:</a:t>
            </a:r>
          </a:p>
          <a:p>
            <a:r>
              <a:rPr lang="en-US" dirty="0"/>
              <a:t>Throws our worries toward God</a:t>
            </a:r>
          </a:p>
          <a:p>
            <a:r>
              <a:rPr lang="en-US" dirty="0"/>
              <a:t>Has a single-minded affection for the treasures of heaven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F4FD65D-C093-4521-80D2-24A9861EF475}"/>
              </a:ext>
            </a:extLst>
          </p:cNvPr>
          <p:cNvSpPr txBox="1">
            <a:spLocks/>
          </p:cNvSpPr>
          <p:nvPr/>
        </p:nvSpPr>
        <p:spPr>
          <a:xfrm>
            <a:off x="8530421" y="5788549"/>
            <a:ext cx="3341543" cy="868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pc="300" dirty="0">
                <a:gradFill>
                  <a:gsLst>
                    <a:gs pos="0">
                      <a:srgbClr val="89BF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Book Antiqua" panose="02040602050305030304" pitchFamily="18" charset="0"/>
              </a:rPr>
              <a:t>MY LOVING TRUST?</a:t>
            </a:r>
          </a:p>
        </p:txBody>
      </p:sp>
    </p:spTree>
    <p:extLst>
      <p:ext uri="{BB962C8B-B14F-4D97-AF65-F5344CB8AC3E}">
        <p14:creationId xmlns:p14="http://schemas.microsoft.com/office/powerpoint/2010/main" val="1289859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4036-3C4E-4C79-A7B8-F35222E89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2999" y="2623067"/>
            <a:ext cx="6629399" cy="3744308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Psalm 12:2</a:t>
            </a:r>
          </a:p>
          <a:p>
            <a:pPr algn="r"/>
            <a:r>
              <a:rPr lang="en-US" dirty="0"/>
              <a:t>2 Kings 17:33</a:t>
            </a:r>
          </a:p>
          <a:p>
            <a:pPr algn="r"/>
            <a:r>
              <a:rPr lang="en-US" dirty="0"/>
              <a:t>Zephaniah 1:5</a:t>
            </a:r>
          </a:p>
          <a:p>
            <a:pPr algn="r"/>
            <a:r>
              <a:rPr lang="en-US" dirty="0"/>
              <a:t>James 4:8</a:t>
            </a:r>
          </a:p>
          <a:p>
            <a:pPr algn="r"/>
            <a:r>
              <a:rPr lang="en-US" dirty="0"/>
              <a:t>Matthew 6:24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927F6-67ED-4924-8C84-0889B5994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176" b="2874"/>
          <a:stretch/>
        </p:blipFill>
        <p:spPr>
          <a:xfrm>
            <a:off x="2903975" y="2623067"/>
            <a:ext cx="4752870" cy="30936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BA0738-7158-4C21-8939-CC596BE447CA}"/>
              </a:ext>
            </a:extLst>
          </p:cNvPr>
          <p:cNvSpPr txBox="1"/>
          <p:nvPr/>
        </p:nvSpPr>
        <p:spPr>
          <a:xfrm>
            <a:off x="4459844" y="5716689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spc="300" dirty="0"/>
              <a:t>The Duplex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59DACE-A387-4457-9DDF-7CE0BCA099B5}"/>
              </a:ext>
            </a:extLst>
          </p:cNvPr>
          <p:cNvSpPr/>
          <p:nvPr/>
        </p:nvSpPr>
        <p:spPr>
          <a:xfrm>
            <a:off x="5486398" y="22140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1219170">
              <a:spcBef>
                <a:spcPct val="20000"/>
              </a:spcBef>
            </a:pPr>
            <a:r>
              <a:rPr lang="en-US" sz="4000" spc="3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SINGLE-MINDEDNESS</a:t>
            </a:r>
            <a:br>
              <a:rPr lang="en-US" sz="40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versus</a:t>
            </a:r>
            <a:br>
              <a:rPr lang="en-US" sz="40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spc="6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DUPLICITY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BD2BCE-DC32-4437-9C4E-A5A736FE57A5}"/>
              </a:ext>
            </a:extLst>
          </p:cNvPr>
          <p:cNvSpPr txBox="1"/>
          <p:nvPr/>
        </p:nvSpPr>
        <p:spPr>
          <a:xfrm>
            <a:off x="2903975" y="4745448"/>
            <a:ext cx="126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85A6BF-7DFE-4CAD-9367-F1FC7D856418}"/>
              </a:ext>
            </a:extLst>
          </p:cNvPr>
          <p:cNvSpPr txBox="1"/>
          <p:nvPr/>
        </p:nvSpPr>
        <p:spPr>
          <a:xfrm>
            <a:off x="5465699" y="4745448"/>
            <a:ext cx="126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 B</a:t>
            </a:r>
          </a:p>
        </p:txBody>
      </p:sp>
    </p:spTree>
    <p:extLst>
      <p:ext uri="{BB962C8B-B14F-4D97-AF65-F5344CB8AC3E}">
        <p14:creationId xmlns:p14="http://schemas.microsoft.com/office/powerpoint/2010/main" val="3221169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9F906-FDAF-4FB9-8683-FA940B88B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1" y="1324739"/>
            <a:ext cx="9894277" cy="458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4036-3C4E-4C79-A7B8-F35222E89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1442391">
            <a:off x="5645497" y="3493287"/>
            <a:ext cx="5777802" cy="1042516"/>
          </a:xfrm>
        </p:spPr>
        <p:txBody>
          <a:bodyPr>
            <a:prstTxWarp prst="textFadeLeft">
              <a:avLst>
                <a:gd name="adj" fmla="val 35469"/>
              </a:avLst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Luke 11:33-36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59DACE-A387-4457-9DDF-7CE0BCA099B5}"/>
              </a:ext>
            </a:extLst>
          </p:cNvPr>
          <p:cNvSpPr/>
          <p:nvPr/>
        </p:nvSpPr>
        <p:spPr>
          <a:xfrm>
            <a:off x="5486398" y="22140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1219170">
              <a:spcBef>
                <a:spcPct val="20000"/>
              </a:spcBef>
            </a:pPr>
            <a:r>
              <a:rPr lang="en-US" sz="4000" spc="3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SINGLE-MINDEDNESS</a:t>
            </a:r>
            <a:br>
              <a:rPr lang="en-US" sz="40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versus</a:t>
            </a:r>
            <a:br>
              <a:rPr lang="en-US" sz="40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spc="600" dirty="0">
                <a:gradFill flip="none" rotWithShape="1">
                  <a:gsLst>
                    <a:gs pos="0">
                      <a:srgbClr val="00B050"/>
                    </a:gs>
                    <a:gs pos="39000">
                      <a:srgbClr val="DDDDDD">
                        <a:lumMod val="45000"/>
                        <a:lumOff val="55000"/>
                      </a:srgbClr>
                    </a:gs>
                    <a:gs pos="56000">
                      <a:srgbClr val="DDDDDD">
                        <a:lumMod val="45000"/>
                        <a:lumOff val="55000"/>
                      </a:srgbClr>
                    </a:gs>
                    <a:gs pos="75000">
                      <a:srgbClr val="92D05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DUPLICITY</a:t>
            </a:r>
          </a:p>
        </p:txBody>
      </p:sp>
    </p:spTree>
    <p:extLst>
      <p:ext uri="{BB962C8B-B14F-4D97-AF65-F5344CB8AC3E}">
        <p14:creationId xmlns:p14="http://schemas.microsoft.com/office/powerpoint/2010/main" val="34939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E3E06-8DE2-49E4-8342-1EBE41C95B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0589" y="273910"/>
            <a:ext cx="9365612" cy="484870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6 "A son honors </a:t>
            </a:r>
            <a:r>
              <a:rPr lang="en-US" i="1" dirty="0"/>
              <a:t>his</a:t>
            </a:r>
            <a:r>
              <a:rPr lang="en-US" dirty="0"/>
              <a:t> father, And a servant </a:t>
            </a:r>
            <a:r>
              <a:rPr lang="en-US" i="1" dirty="0"/>
              <a:t>his</a:t>
            </a:r>
            <a:r>
              <a:rPr lang="en-US" dirty="0"/>
              <a:t> master. If then I am the Father, Where </a:t>
            </a:r>
            <a:r>
              <a:rPr lang="en-US" i="1" dirty="0"/>
              <a:t>is</a:t>
            </a:r>
            <a:r>
              <a:rPr lang="en-US" dirty="0"/>
              <a:t> My honor? And if I </a:t>
            </a:r>
            <a:r>
              <a:rPr lang="en-US" i="1" dirty="0"/>
              <a:t>am</a:t>
            </a:r>
            <a:r>
              <a:rPr lang="en-US" dirty="0"/>
              <a:t> a Master, Where </a:t>
            </a:r>
            <a:r>
              <a:rPr lang="en-US" i="1" dirty="0"/>
              <a:t>is</a:t>
            </a:r>
            <a:r>
              <a:rPr lang="en-US" dirty="0"/>
              <a:t> My reverence? Says the LORD of hosts To you priests who despise My name. Yet you say, ‘In what way have we despised Your name?’</a:t>
            </a:r>
          </a:p>
          <a:p>
            <a:r>
              <a:rPr lang="en-US" dirty="0"/>
              <a:t>7  "</a:t>
            </a:r>
            <a:r>
              <a:rPr lang="en-US" i="1" dirty="0"/>
              <a:t>You</a:t>
            </a:r>
            <a:r>
              <a:rPr lang="en-US" dirty="0"/>
              <a:t> offer defiled food on My altar. But say, ‘In what way have we defiled You?’ By saying, ‘The table of the LORD is contemptible.’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D20E86-8039-4929-95C0-4DA918E54F70}"/>
              </a:ext>
            </a:extLst>
          </p:cNvPr>
          <p:cNvSpPr txBox="1">
            <a:spLocks/>
          </p:cNvSpPr>
          <p:nvPr/>
        </p:nvSpPr>
        <p:spPr>
          <a:xfrm>
            <a:off x="8530421" y="5788549"/>
            <a:ext cx="3341543" cy="868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0">
                      <a:srgbClr val="89BF50"/>
                    </a:gs>
                    <a:gs pos="74000">
                      <a:srgbClr val="DDDDDD">
                        <a:lumMod val="45000"/>
                        <a:lumOff val="55000"/>
                      </a:srgbClr>
                    </a:gs>
                    <a:gs pos="83000">
                      <a:srgbClr val="DDDDDD">
                        <a:lumMod val="45000"/>
                        <a:lumOff val="55000"/>
                      </a:srgbClr>
                    </a:gs>
                    <a:gs pos="100000">
                      <a:srgbClr val="DDDDD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MY</a:t>
            </a:r>
            <a:br>
              <a:rPr kumimoji="0" lang="en-US" sz="2800" b="0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0">
                      <a:srgbClr val="89BF50"/>
                    </a:gs>
                    <a:gs pos="74000">
                      <a:srgbClr val="DDDDDD">
                        <a:lumMod val="45000"/>
                        <a:lumOff val="55000"/>
                      </a:srgbClr>
                    </a:gs>
                    <a:gs pos="83000">
                      <a:srgbClr val="DDDDDD">
                        <a:lumMod val="45000"/>
                        <a:lumOff val="55000"/>
                      </a:srgbClr>
                    </a:gs>
                    <a:gs pos="100000">
                      <a:srgbClr val="DDDDD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0">
                      <a:srgbClr val="89BF50"/>
                    </a:gs>
                    <a:gs pos="74000">
                      <a:srgbClr val="DDDDDD">
                        <a:lumMod val="45000"/>
                        <a:lumOff val="55000"/>
                      </a:srgbClr>
                    </a:gs>
                    <a:gs pos="83000">
                      <a:srgbClr val="DDDDDD">
                        <a:lumMod val="45000"/>
                        <a:lumOff val="55000"/>
                      </a:srgbClr>
                    </a:gs>
                    <a:gs pos="100000">
                      <a:srgbClr val="DDDDD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LEFT-OVERS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32ED2-198B-4EA8-995E-1A732D0FD424}"/>
              </a:ext>
            </a:extLst>
          </p:cNvPr>
          <p:cNvSpPr txBox="1"/>
          <p:nvPr/>
        </p:nvSpPr>
        <p:spPr>
          <a:xfrm>
            <a:off x="7292989" y="5930279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A42FD-5432-4FE1-8CEC-9F6035DBAF2B}"/>
              </a:ext>
            </a:extLst>
          </p:cNvPr>
          <p:cNvSpPr/>
          <p:nvPr/>
        </p:nvSpPr>
        <p:spPr>
          <a:xfrm>
            <a:off x="8558235" y="5080663"/>
            <a:ext cx="3313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spcBef>
                <a:spcPct val="20000"/>
              </a:spcBef>
            </a:pPr>
            <a:r>
              <a:rPr lang="en-US" sz="4000" spc="600" dirty="0">
                <a:solidFill>
                  <a:srgbClr val="92D050"/>
                </a:solidFill>
              </a:rPr>
              <a:t>MALACHI 1</a:t>
            </a:r>
          </a:p>
        </p:txBody>
      </p:sp>
    </p:spTree>
    <p:extLst>
      <p:ext uri="{BB962C8B-B14F-4D97-AF65-F5344CB8AC3E}">
        <p14:creationId xmlns:p14="http://schemas.microsoft.com/office/powerpoint/2010/main" val="166519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E3E06-8DE2-49E4-8342-1EBE41C95B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0589" y="273910"/>
            <a:ext cx="9365612" cy="4848701"/>
          </a:xfrm>
        </p:spPr>
        <p:txBody>
          <a:bodyPr>
            <a:normAutofit/>
          </a:bodyPr>
          <a:lstStyle/>
          <a:p>
            <a:r>
              <a:rPr lang="en-US" dirty="0"/>
              <a:t>8  And when you offer the blind as a sacrifice, </a:t>
            </a:r>
            <a:r>
              <a:rPr lang="en-US" i="1" dirty="0"/>
              <a:t>Is it</a:t>
            </a:r>
            <a:r>
              <a:rPr lang="en-US" dirty="0"/>
              <a:t> not evil? And when you offer the lame and sick, </a:t>
            </a:r>
            <a:r>
              <a:rPr lang="en-US" i="1" dirty="0"/>
              <a:t>Is it</a:t>
            </a:r>
            <a:r>
              <a:rPr lang="en-US" dirty="0"/>
              <a:t> not evil? Offer it then to your governor! Would he be pleased with you? Would he accept you favorably?" Says the LORD of hosts.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D20E86-8039-4929-95C0-4DA918E54F70}"/>
              </a:ext>
            </a:extLst>
          </p:cNvPr>
          <p:cNvSpPr txBox="1">
            <a:spLocks/>
          </p:cNvSpPr>
          <p:nvPr/>
        </p:nvSpPr>
        <p:spPr>
          <a:xfrm>
            <a:off x="8530421" y="5788549"/>
            <a:ext cx="3341543" cy="868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0">
                      <a:srgbClr val="89BF50"/>
                    </a:gs>
                    <a:gs pos="74000">
                      <a:srgbClr val="DDDDDD">
                        <a:lumMod val="45000"/>
                        <a:lumOff val="55000"/>
                      </a:srgbClr>
                    </a:gs>
                    <a:gs pos="83000">
                      <a:srgbClr val="DDDDDD">
                        <a:lumMod val="45000"/>
                        <a:lumOff val="55000"/>
                      </a:srgbClr>
                    </a:gs>
                    <a:gs pos="100000">
                      <a:srgbClr val="DDDDD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MY</a:t>
            </a:r>
            <a:br>
              <a:rPr kumimoji="0" lang="en-US" sz="2800" b="0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0">
                      <a:srgbClr val="89BF50"/>
                    </a:gs>
                    <a:gs pos="74000">
                      <a:srgbClr val="DDDDDD">
                        <a:lumMod val="45000"/>
                        <a:lumOff val="55000"/>
                      </a:srgbClr>
                    </a:gs>
                    <a:gs pos="83000">
                      <a:srgbClr val="DDDDDD">
                        <a:lumMod val="45000"/>
                        <a:lumOff val="55000"/>
                      </a:srgbClr>
                    </a:gs>
                    <a:gs pos="100000">
                      <a:srgbClr val="DDDDD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0">
                      <a:srgbClr val="89BF50"/>
                    </a:gs>
                    <a:gs pos="74000">
                      <a:srgbClr val="DDDDDD">
                        <a:lumMod val="45000"/>
                        <a:lumOff val="55000"/>
                      </a:srgbClr>
                    </a:gs>
                    <a:gs pos="83000">
                      <a:srgbClr val="DDDDDD">
                        <a:lumMod val="45000"/>
                        <a:lumOff val="55000"/>
                      </a:srgbClr>
                    </a:gs>
                    <a:gs pos="100000">
                      <a:srgbClr val="DDDDD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LEFT-OVERS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32ED2-198B-4EA8-995E-1A732D0FD424}"/>
              </a:ext>
            </a:extLst>
          </p:cNvPr>
          <p:cNvSpPr txBox="1"/>
          <p:nvPr/>
        </p:nvSpPr>
        <p:spPr>
          <a:xfrm>
            <a:off x="7292989" y="5930279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A42FD-5432-4FE1-8CEC-9F6035DBAF2B}"/>
              </a:ext>
            </a:extLst>
          </p:cNvPr>
          <p:cNvSpPr/>
          <p:nvPr/>
        </p:nvSpPr>
        <p:spPr>
          <a:xfrm>
            <a:off x="8558235" y="5080663"/>
            <a:ext cx="3313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spcBef>
                <a:spcPct val="20000"/>
              </a:spcBef>
            </a:pPr>
            <a:r>
              <a:rPr lang="en-US" sz="4000" spc="600" dirty="0">
                <a:solidFill>
                  <a:srgbClr val="92D050"/>
                </a:solidFill>
              </a:rPr>
              <a:t>MALACHI 1</a:t>
            </a:r>
          </a:p>
        </p:txBody>
      </p:sp>
    </p:spTree>
    <p:extLst>
      <p:ext uri="{BB962C8B-B14F-4D97-AF65-F5344CB8AC3E}">
        <p14:creationId xmlns:p14="http://schemas.microsoft.com/office/powerpoint/2010/main" val="39893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313</Words>
  <Application>Microsoft Office PowerPoint</Application>
  <PresentationFormat>Widescreen</PresentationFormat>
  <Paragraphs>42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Adelle-Regular</vt:lpstr>
      <vt:lpstr>Apple Chancery</vt:lpstr>
      <vt:lpstr>Arial</vt:lpstr>
      <vt:lpstr>Arial Black</vt:lpstr>
      <vt:lpstr>Bahnschrift Light</vt:lpstr>
      <vt:lpstr>Bahnschrift SemiBold</vt:lpstr>
      <vt:lpstr>Berlin Sans FB Demi</vt:lpstr>
      <vt:lpstr>Book Antiqua</vt:lpstr>
      <vt:lpstr>Trebuchet MS</vt:lpstr>
      <vt:lpstr>Default</vt:lpstr>
      <vt:lpstr>1_Default</vt:lpstr>
      <vt:lpstr>2_Default</vt:lpstr>
      <vt:lpstr>“What Have I Given?”</vt:lpstr>
      <vt:lpstr>PowerPoint Presentation</vt:lpstr>
      <vt:lpstr>What Have I Given God?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WRONG WORSHIP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“What Have I Given?”</dc:title>
  <dc:creator>Steven Wallace</dc:creator>
  <cp:lastModifiedBy>Steven Wallace</cp:lastModifiedBy>
  <cp:revision>1</cp:revision>
  <dcterms:created xsi:type="dcterms:W3CDTF">2018-03-14T21:44:24Z</dcterms:created>
  <dcterms:modified xsi:type="dcterms:W3CDTF">2018-03-15T23:19:52Z</dcterms:modified>
</cp:coreProperties>
</file>